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0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219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0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06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57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97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98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40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88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83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9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7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5905B-2460-4E5C-BE89-5FAB1FA6B75D}" type="datetimeFigureOut">
              <a:rPr lang="zh-CN" altLang="en-US" smtClean="0"/>
              <a:t>2023-09-07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BDA19-BFE4-4CBC-90C6-26F75658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434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ide.com.tw/article/22593-crying-laughing-emoji-gen-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www.inside.com.tw/article/22593-crying-laughing-emoji-gen-z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microsoft.com/office/2007/relationships/hdphoto" Target="../media/hdphoto1.wdp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13CF9-DD87-B74E-521F-36CFB0BEBB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11500" dirty="0"/>
              <a:t>X-Acid</a:t>
            </a:r>
            <a:endParaRPr lang="zh-CN" altLang="en-US" sz="8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8CED7C-4B33-D3EE-185C-8C888C8EB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 </a:t>
            </a:r>
            <a:r>
              <a:rPr lang="en-US" altLang="zh-CN" sz="4800" dirty="0"/>
              <a:t>am</a:t>
            </a:r>
            <a:r>
              <a:rPr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4B6FC5-23E8-7114-82F7-AA3DCC7E1605}"/>
              </a:ext>
            </a:extLst>
          </p:cNvPr>
          <p:cNvSpPr txBox="1"/>
          <p:nvPr/>
        </p:nvSpPr>
        <p:spPr>
          <a:xfrm>
            <a:off x="5543550" y="3279130"/>
            <a:ext cx="110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latin typeface="arial" panose="020B0604020202020204" pitchFamily="34" charset="0"/>
              </a:rPr>
              <a:t>郭宇鑫</a:t>
            </a:r>
            <a:endParaRPr lang="zh-CN" altLang="en-US" sz="2400" dirty="0">
              <a:latin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8692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CCA78B6-AF3A-6E96-D8A0-98BEC797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075"/>
            <a:ext cx="9757597" cy="54886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EEA9A8D-648B-2401-D2B1-06C6140D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1.A Genius</a:t>
            </a:r>
            <a:endParaRPr lang="zh-CN" altLang="en-US" sz="4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E4E883-DEC0-CC94-91D9-FF9B4131A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8442" t="1008" r="38048" b="34549"/>
          <a:stretch/>
        </p:blipFill>
        <p:spPr>
          <a:xfrm>
            <a:off x="7724775" y="3108"/>
            <a:ext cx="4467225" cy="6888012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305E37-5807-BD5D-8F26-602D09ACFC52}"/>
              </a:ext>
            </a:extLst>
          </p:cNvPr>
          <p:cNvSpPr txBox="1"/>
          <p:nvPr/>
        </p:nvSpPr>
        <p:spPr>
          <a:xfrm>
            <a:off x="3600450" y="84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可能也就</a:t>
            </a:r>
            <a:r>
              <a:rPr lang="en-US" altLang="zh-CN" dirty="0"/>
              <a:t>1%</a:t>
            </a:r>
            <a:r>
              <a:rPr lang="zh-CN" altLang="en-US" dirty="0"/>
              <a:t>，但是够用</a:t>
            </a:r>
          </a:p>
        </p:txBody>
      </p:sp>
    </p:spTree>
    <p:extLst>
      <p:ext uri="{BB962C8B-B14F-4D97-AF65-F5344CB8AC3E}">
        <p14:creationId xmlns:p14="http://schemas.microsoft.com/office/powerpoint/2010/main" val="272002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五色旗图册_360百科">
            <a:extLst>
              <a:ext uri="{FF2B5EF4-FFF2-40B4-BE49-F238E27FC236}">
                <a16:creationId xmlns:a16="http://schemas.microsoft.com/office/drawing/2014/main" id="{B3BB909E-927F-2EE0-7277-84C6EC69F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4" y="0"/>
            <a:ext cx="7553325" cy="171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E428A19-A3C0-F7EF-546B-74B526AE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2.The Dreamer</a:t>
            </a:r>
            <a:endParaRPr lang="zh-CN" altLang="en-US" sz="4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C3E1C40-775F-AEB4-7606-426F183E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690688"/>
            <a:ext cx="6630556" cy="473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116A553-9B77-E73B-6C35-739EB262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3" y="4216400"/>
            <a:ext cx="4045814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85094F-01C4-94F4-3440-8E171C240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65" y="2006600"/>
            <a:ext cx="398566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82A407B-0B94-E970-0CCC-4FDE422FA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317" y="0"/>
            <a:ext cx="4920683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4E71D5-0530-14E2-BBC1-CC1A7F2FF5A2}"/>
              </a:ext>
            </a:extLst>
          </p:cNvPr>
          <p:cNvSpPr txBox="1"/>
          <p:nvPr/>
        </p:nvSpPr>
        <p:spPr>
          <a:xfrm>
            <a:off x="990600" y="2943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不是咸鱼！！！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0ABFFF-C16F-A770-83FF-5E0F8A3FF7C7}"/>
              </a:ext>
            </a:extLst>
          </p:cNvPr>
          <p:cNvSpPr txBox="1"/>
          <p:nvPr/>
        </p:nvSpPr>
        <p:spPr>
          <a:xfrm>
            <a:off x="838199" y="15642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</a:rPr>
              <a:t>Elon Musk</a:t>
            </a:r>
            <a:endParaRPr lang="zh-CN" altLang="en-US" dirty="0">
              <a:latin typeface="arial" panose="020B0604020202020204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EEB406-6351-43A2-BF2C-B197235A054C}"/>
              </a:ext>
            </a:extLst>
          </p:cNvPr>
          <p:cNvSpPr txBox="1"/>
          <p:nvPr/>
        </p:nvSpPr>
        <p:spPr>
          <a:xfrm>
            <a:off x="10337515" y="145074"/>
            <a:ext cx="203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</a:rPr>
              <a:t>Sun Zhongshan</a:t>
            </a:r>
            <a:endParaRPr lang="zh-CN" altLang="en-US" dirty="0">
              <a:latin typeface="arial" panose="020B0604020202020204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90714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5A5EB-004E-B054-7F85-4BD5A012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3.A Bold</a:t>
            </a:r>
            <a:endParaRPr lang="zh-CN" altLang="en-US" sz="4800" dirty="0"/>
          </a:p>
        </p:txBody>
      </p:sp>
      <p:pic>
        <p:nvPicPr>
          <p:cNvPr id="4" name="c92c5fe162b4132b9dae9110de6d7bf4">
            <a:hlinkClick r:id="" action="ppaction://media"/>
            <a:extLst>
              <a:ext uri="{FF2B5EF4-FFF2-40B4-BE49-F238E27FC236}">
                <a16:creationId xmlns:a16="http://schemas.microsoft.com/office/drawing/2014/main" id="{45EFF904-8E5F-CA9F-43EE-4B7456F4D1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93968F-CD72-94C9-BF19-D01580F3B948}"/>
              </a:ext>
            </a:extLst>
          </p:cNvPr>
          <p:cNvSpPr txBox="1"/>
          <p:nvPr/>
        </p:nvSpPr>
        <p:spPr>
          <a:xfrm>
            <a:off x="3409950" y="8432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愣头青</a:t>
            </a:r>
            <a:r>
              <a:rPr lang="en-US" altLang="zh-CN" dirty="0"/>
              <a:t>” Hothead</a:t>
            </a:r>
          </a:p>
          <a:p>
            <a:endParaRPr lang="en-US" altLang="zh-CN" dirty="0"/>
          </a:p>
          <a:p>
            <a:r>
              <a:rPr lang="zh-CN" altLang="en-US" dirty="0"/>
              <a:t>                                                                 （一些黑历史）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F32937-BF01-7F41-8C0F-69FE032AEB40}"/>
              </a:ext>
            </a:extLst>
          </p:cNvPr>
          <p:cNvSpPr txBox="1"/>
          <p:nvPr/>
        </p:nvSpPr>
        <p:spPr>
          <a:xfrm>
            <a:off x="9963150" y="5128022"/>
            <a:ext cx="13654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rgbClr val="1A0DAB"/>
                </a:solidFill>
                <a:latin typeface="arial" panose="020B0604020202020204" pitchFamily="34" charset="0"/>
              </a:rPr>
              <a:t>😂</a:t>
            </a:r>
          </a:p>
        </p:txBody>
      </p:sp>
    </p:spTree>
    <p:extLst>
      <p:ext uri="{BB962C8B-B14F-4D97-AF65-F5344CB8AC3E}">
        <p14:creationId xmlns:p14="http://schemas.microsoft.com/office/powerpoint/2010/main" val="283517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7591C-30F1-8A98-CCEA-67ADF5A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6.The Watcher</a:t>
            </a:r>
            <a:endParaRPr lang="zh-CN" altLang="en-US" sz="4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E29A2-17CF-46B9-899D-7CA7A6921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1"/>
            <a:ext cx="6715760" cy="335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53E81B3-2953-319F-D387-2F1C868B2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0001" y="1117600"/>
            <a:ext cx="4624869" cy="4873032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FA1177-75AF-D58D-B046-4056D5AF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881"/>
            <a:ext cx="3251200" cy="182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E7026C-01EB-3798-0658-191DE0CFD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4931704"/>
            <a:ext cx="2869559" cy="19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966412F-87E3-3522-F8D3-D1FA68BB3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759" y="5505703"/>
            <a:ext cx="2003424" cy="133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1076FF5-6DB4-C321-B85A-9DCC9C2A9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806" y="5380628"/>
            <a:ext cx="1930400" cy="144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D7B41F4-13C7-2B96-D512-567B4A7C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402" y="201673"/>
            <a:ext cx="2662778" cy="133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2640CCD-0BB9-34A8-295A-D47B1D295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107" y="5990632"/>
            <a:ext cx="1779270" cy="88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657C085-EC4D-515E-1B2C-55CA0F69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2" b="98845" l="3233" r="97460">
                        <a14:foregroundMark x1="72286" y1="33949" x2="72286" y2="33949"/>
                        <a14:foregroundMark x1="37644" y1="76443" x2="37644" y2="76443"/>
                        <a14:foregroundMark x1="61432" y1="80370" x2="61432" y2="80370"/>
                        <a14:foregroundMark x1="85681" y1="17321" x2="85681" y2="17321"/>
                        <a14:foregroundMark x1="87298" y1="18245" x2="87298" y2="18245"/>
                        <a14:foregroundMark x1="94688" y1="32333" x2="94688" y2="32333"/>
                        <a14:foregroundMark x1="97460" y1="48961" x2="97460" y2="48961"/>
                        <a14:foregroundMark x1="30947" y1="47575" x2="30947" y2="47575"/>
                        <a14:foregroundMark x1="21709" y1="87298" x2="31178" y2="95381"/>
                        <a14:foregroundMark x1="31178" y1="95381" x2="45958" y2="99307"/>
                        <a14:foregroundMark x1="45958" y1="99307" x2="62818" y2="96536"/>
                        <a14:foregroundMark x1="6928" y1="71824" x2="924" y2="57737"/>
                        <a14:foregroundMark x1="924" y1="57737" x2="5312" y2="33256"/>
                        <a14:foregroundMark x1="5312" y1="33256" x2="13626" y2="19861"/>
                        <a14:foregroundMark x1="13626" y1="19861" x2="23788" y2="10393"/>
                        <a14:foregroundMark x1="23788" y1="10393" x2="34873" y2="5081"/>
                        <a14:foregroundMark x1="34873" y1="5081" x2="49423" y2="2771"/>
                        <a14:foregroundMark x1="49423" y1="2771" x2="63048" y2="3233"/>
                        <a14:foregroundMark x1="63048" y1="3233" x2="71594" y2="7159"/>
                        <a14:foregroundMark x1="6005" y1="32102" x2="2309" y2="45727"/>
                        <a14:foregroundMark x1="2309" y1="45727" x2="3233" y2="60046"/>
                        <a14:foregroundMark x1="3233" y1="60046" x2="6236" y2="69515"/>
                        <a14:backgroundMark x1="11316" y1="45958" x2="11316" y2="45958"/>
                        <a14:backgroundMark x1="4619" y1="9238" x2="4619" y2="9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04" y="3800475"/>
            <a:ext cx="1123557" cy="11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8C8F78-D353-CD19-CB24-82DD07DACC78}"/>
              </a:ext>
            </a:extLst>
          </p:cNvPr>
          <p:cNvSpPr txBox="1"/>
          <p:nvPr/>
        </p:nvSpPr>
        <p:spPr>
          <a:xfrm>
            <a:off x="8283535" y="167941"/>
            <a:ext cx="1034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Conflict</a:t>
            </a:r>
          </a:p>
          <a:p>
            <a:r>
              <a:rPr lang="en-US" altLang="zh-CN" dirty="0"/>
              <a:t>     &amp;</a:t>
            </a:r>
          </a:p>
          <a:p>
            <a:r>
              <a:rPr lang="en-US" altLang="zh-CN" dirty="0"/>
              <a:t>Inflation</a:t>
            </a:r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B9CE26E-217D-7E0B-5516-23C76100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00" y="1605490"/>
            <a:ext cx="3298474" cy="219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EA4805-1C24-9B11-1657-6301412ABAFC}"/>
              </a:ext>
            </a:extLst>
          </p:cNvPr>
          <p:cNvSpPr txBox="1"/>
          <p:nvPr/>
        </p:nvSpPr>
        <p:spPr>
          <a:xfrm>
            <a:off x="4439137" y="9054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博观而约取</a:t>
            </a:r>
            <a:r>
              <a:rPr lang="en-US" altLang="zh-CN" dirty="0"/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40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85D81-F46C-D52F-5A2B-1AF02174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0"/>
          </a:xfrm>
        </p:spPr>
        <p:txBody>
          <a:bodyPr/>
          <a:lstStyle/>
          <a:p>
            <a:pPr algn="ctr"/>
            <a:r>
              <a:rPr lang="en-US" altLang="zh-CN" dirty="0"/>
              <a:t>Enough for today,</a:t>
            </a:r>
            <a:br>
              <a:rPr lang="en-US" altLang="zh-CN" dirty="0"/>
            </a:br>
            <a:r>
              <a:rPr lang="en-US" altLang="zh-CN" dirty="0"/>
              <a:t>More for the future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BD7B3-E050-8E09-892F-0C1FC9980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400" dirty="0"/>
              <a:t>PEACE &amp; LOVE</a:t>
            </a:r>
          </a:p>
          <a:p>
            <a:pPr marL="0" indent="0" algn="ctr">
              <a:buNone/>
            </a:pPr>
            <a:endParaRPr lang="en-US" altLang="zh-CN" sz="4400" dirty="0"/>
          </a:p>
          <a:p>
            <a:pPr marL="0" indent="0" algn="ctr">
              <a:buNone/>
            </a:pP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74262B-1767-30ED-5A56-6E532A172CC4}"/>
              </a:ext>
            </a:extLst>
          </p:cNvPr>
          <p:cNvSpPr txBox="1"/>
          <p:nvPr/>
        </p:nvSpPr>
        <p:spPr>
          <a:xfrm>
            <a:off x="3048000" y="44730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/>
              <a:t>I am…</a:t>
            </a:r>
          </a:p>
          <a:p>
            <a:pPr algn="ctr"/>
            <a:r>
              <a:rPr lang="en-US" altLang="zh-CN" sz="3600" dirty="0"/>
              <a:t>Just X-ACID.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92137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</TotalTime>
  <Words>76</Words>
  <Application>Microsoft Office PowerPoint</Application>
  <PresentationFormat>宽屏</PresentationFormat>
  <Paragraphs>26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Arial</vt:lpstr>
      <vt:lpstr>Arial</vt:lpstr>
      <vt:lpstr>Calibri</vt:lpstr>
      <vt:lpstr>Calibri Light</vt:lpstr>
      <vt:lpstr>Office 主题​​</vt:lpstr>
      <vt:lpstr>X-Acid</vt:lpstr>
      <vt:lpstr>1.A Genius</vt:lpstr>
      <vt:lpstr>2.The Dreamer</vt:lpstr>
      <vt:lpstr>3.A Bold</vt:lpstr>
      <vt:lpstr>6.The Watcher</vt:lpstr>
      <vt:lpstr>Enough for today, More for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X-Acid</dc:title>
  <dc:creator>立萍</dc:creator>
  <cp:lastModifiedBy>立萍</cp:lastModifiedBy>
  <cp:revision>5</cp:revision>
  <dcterms:created xsi:type="dcterms:W3CDTF">2023-09-07T14:03:33Z</dcterms:created>
  <dcterms:modified xsi:type="dcterms:W3CDTF">2023-09-07T15:11:31Z</dcterms:modified>
</cp:coreProperties>
</file>